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2"/>
    </p:embeddedFont>
    <p:embeddedFont>
      <p:font typeface="TDTD한강고딕" panose="020B0600000101010101" charset="-127"/>
      <p:regular r:id="rId33"/>
    </p:embeddedFont>
    <p:embeddedFont>
      <p:font typeface="각진펜" panose="020B0600000101010101" charset="-127"/>
      <p:regular r:id="rId34"/>
    </p:embeddedFont>
    <p:embeddedFont>
      <p:font typeface="각진펜 Bold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윤고딕" panose="020B0600000101010101" charset="-127"/>
      <p:regular r:id="rId38"/>
    </p:embeddedFont>
    <p:embeddedFont>
      <p:font typeface="윤고딕 Bold" panose="020B0600000101010101" charset="-127"/>
      <p:regular r:id="rId39"/>
    </p:embeddedFont>
    <p:embeddedFont>
      <p:font typeface="윤고딕 Light" panose="020B0600000101010101" charset="-127"/>
      <p:regular r:id="rId40"/>
    </p:embeddedFont>
    <p:embeddedFont>
      <p:font typeface="윤고딕 Semi-Bold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E07B-1EBE-4C4B-8138-535AA37CF878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F7E1-CEB7-4AD6-8965-B7E6DF1F8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8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F7E1-CEB7-4AD6-8965-B7E6DF1F8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0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185128" y="4469164"/>
            <a:ext cx="8759472" cy="1102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개봉 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절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r>
              <a:rPr lang="ko-KR" alt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</a:t>
            </a:r>
            <a:endParaRPr lang="en-US" sz="65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월요일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8EA41-F89E-4AA5-A257-35057023E17C}"/>
              </a:ext>
            </a:extLst>
          </p:cNvPr>
          <p:cNvSpPr txBox="1"/>
          <p:nvPr/>
        </p:nvSpPr>
        <p:spPr>
          <a:xfrm>
            <a:off x="7716328" y="4045684"/>
            <a:ext cx="9144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삭제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movie.drop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,'MOVIE_SDIV_NM’})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컬럼명</a:t>
            </a:r>
            <a:r>
              <a:rPr lang="en-US" altLang="ko-KR" sz="28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</a:t>
            </a: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altLang="ko-KR" sz="28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movies.rename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영화제목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'DISTB_CMPNY_NM':'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유통회사명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'OPN_DE':'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개봉일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'VIEWNG_NMPR_CO':'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'GRAD_NM':'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'네이버_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':'</a:t>
            </a:r>
            <a:r>
              <a:rPr lang="en-US" altLang="ko-KR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990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(median)</a:t>
            </a:r>
          </a:p>
          <a:p>
            <a:pPr algn="ctr">
              <a:lnSpc>
                <a:spcPts val="2800"/>
              </a:lnSpc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str.replace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(',','').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astype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(np.float32)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</a:t>
            </a: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(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']+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300" dirty="0" err="1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r>
              <a:rPr lang="en-US" sz="3300" dirty="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후 5999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D8C3A32-5D17-5643-09B6-7969AC4E9D95}"/>
              </a:ext>
            </a:extLst>
          </p:cNvPr>
          <p:cNvSpPr txBox="1"/>
          <p:nvPr/>
        </p:nvSpPr>
        <p:spPr>
          <a:xfrm>
            <a:off x="2614419" y="5959430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활용데이터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병합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상관분석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그룹화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1AC1B849-7C75-62CA-9EF3-2A0A6AEBD98E}"/>
              </a:ext>
            </a:extLst>
          </p:cNvPr>
          <p:cNvSpPr txBox="1"/>
          <p:nvPr/>
        </p:nvSpPr>
        <p:spPr>
          <a:xfrm>
            <a:off x="2549470" y="2437960"/>
            <a:ext cx="4194212" cy="312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사용데이터</a:t>
            </a:r>
            <a:r>
              <a:rPr lang="en-US" altLang="ko-KR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출처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개발환경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8E4317D-A6D6-A814-CA88-711A51DBA0EA}"/>
              </a:ext>
            </a:extLst>
          </p:cNvPr>
          <p:cNvSpPr txBox="1"/>
          <p:nvPr/>
        </p:nvSpPr>
        <p:spPr>
          <a:xfrm>
            <a:off x="1755134" y="242843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A17910E-76E5-B07B-146F-B5052C9F099E}"/>
              </a:ext>
            </a:extLst>
          </p:cNvPr>
          <p:cNvSpPr txBox="1"/>
          <p:nvPr/>
        </p:nvSpPr>
        <p:spPr>
          <a:xfrm>
            <a:off x="1758447" y="5940212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B9FB443-F098-EEEC-794B-48B91B41F6F6}"/>
              </a:ext>
            </a:extLst>
          </p:cNvPr>
          <p:cNvSpPr txBox="1"/>
          <p:nvPr/>
        </p:nvSpPr>
        <p:spPr>
          <a:xfrm>
            <a:off x="8981165" y="2746915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77AE1BF-336E-99D9-F4D9-95477E7ACD08}"/>
              </a:ext>
            </a:extLst>
          </p:cNvPr>
          <p:cNvSpPr txBox="1"/>
          <p:nvPr/>
        </p:nvSpPr>
        <p:spPr>
          <a:xfrm>
            <a:off x="9883964" y="2775491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322C3D5B-BD2E-2846-CE38-CC3C7C8CAFD1}"/>
              </a:ext>
            </a:extLst>
          </p:cNvPr>
          <p:cNvSpPr txBox="1"/>
          <p:nvPr/>
        </p:nvSpPr>
        <p:spPr>
          <a:xfrm>
            <a:off x="8981165" y="512504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15ED4658-51CE-A192-C5BB-13C7C1B66870}"/>
              </a:ext>
            </a:extLst>
          </p:cNvPr>
          <p:cNvSpPr txBox="1"/>
          <p:nvPr/>
        </p:nvSpPr>
        <p:spPr>
          <a:xfrm>
            <a:off x="9883964" y="513456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3B8FEF03-4A24-3CE3-1D48-62AA97C624D6}"/>
              </a:ext>
            </a:extLst>
          </p:cNvPr>
          <p:cNvSpPr txBox="1"/>
          <p:nvPr/>
        </p:nvSpPr>
        <p:spPr>
          <a:xfrm>
            <a:off x="8981165" y="718127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F8AA472-26A7-179F-238E-721F103CBFA2}"/>
              </a:ext>
            </a:extLst>
          </p:cNvPr>
          <p:cNvSpPr txBox="1"/>
          <p:nvPr/>
        </p:nvSpPr>
        <p:spPr>
          <a:xfrm>
            <a:off x="9739821" y="7190803"/>
            <a:ext cx="6231577" cy="159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연구의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시사점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]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데이터로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학습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시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정확도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39.25%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활용해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증폭</a:t>
            </a:r>
            <a:r>
              <a:rPr 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후 : 40.42%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555760" y="3767772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99A427B-3617-4B7F-A106-F2077B2F5493}"/>
              </a:ext>
            </a:extLst>
          </p:cNvPr>
          <p:cNvSpPr txBox="1"/>
          <p:nvPr/>
        </p:nvSpPr>
        <p:spPr>
          <a:xfrm>
            <a:off x="10896600" y="4686300"/>
            <a:ext cx="483564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</a:t>
            </a:r>
            <a:r>
              <a:rPr lang="en-US" sz="32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32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DNN</a:t>
            </a:r>
          </a:p>
          <a:p>
            <a:pPr algn="ctr">
              <a:lnSpc>
                <a:spcPts val="3640"/>
              </a:lnSpc>
            </a:pPr>
            <a:endParaRPr lang="en-US" sz="32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 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=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종속변수</a:t>
            </a:r>
            <a:r>
              <a:rPr 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관객수</a:t>
            </a:r>
            <a:r>
              <a:rPr lang="en-US" altLang="ko-KR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_</a:t>
            </a:r>
            <a:r>
              <a:rPr lang="ko-KR" altLang="en-US" sz="2000" b="1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</a:t>
            </a:r>
            <a:endParaRPr lang="en-US" sz="2000" b="1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 관객수 </a:t>
            </a:r>
            <a:r>
              <a:rPr lang="en-US" altLang="ko-KR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</a:t>
            </a:r>
            <a:r>
              <a:rPr lang="ko-KR" altLang="en-US" sz="20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등급으로 분할 학습 진행</a:t>
            </a:r>
            <a:endParaRPr lang="en-US" sz="20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4600" y="3200670"/>
            <a:ext cx="5319159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3034625"/>
            <a:ext cx="515075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0800" y="3200670"/>
            <a:ext cx="5251364" cy="482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</a:t>
            </a:r>
            <a:r>
              <a:rPr lang="ko-KR" alt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분할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학습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</a:t>
            </a:r>
            <a:r>
              <a:rPr lang="en-US" sz="27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4381500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산업은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선호와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변화에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민감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따른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간의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증명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7353822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59"/>
              </a:lnSpc>
              <a:spcBef>
                <a:spcPct val="0"/>
              </a:spcBef>
            </a:pP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배경</a:t>
            </a:r>
            <a:endParaRPr lang="en-US" altLang="ko-KR" sz="72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F972D-2441-73CF-F226-8FB20F1EE2A1}"/>
              </a:ext>
            </a:extLst>
          </p:cNvPr>
          <p:cNvSpPr txBox="1"/>
          <p:nvPr/>
        </p:nvSpPr>
        <p:spPr>
          <a:xfrm>
            <a:off x="2408596" y="312984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361950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7296"/>
              </a:lnSpc>
            </a:pP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제공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altLang="ko-KR" sz="70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endParaRPr lang="en-US" sz="7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3459991" y="5255403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7068158" y="5255403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0729974" y="5255403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5873" y="3898194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73915" y="3898194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07156" y="3898194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40398" y="3898194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954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수집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웹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크롤링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349419" y="7192836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전처리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</a:p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92553" y="7147214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관객수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DNN학습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83820" y="7192836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23일</a:t>
            </a: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예측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6971" y="5230060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2685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93954" y="5193153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640689" y="444499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9362" y="5193152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04578" y="444249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11047" y="5114092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75434" y="4413657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BB66AC7-7EEC-4032-8A8D-3405ADFE239E}"/>
              </a:ext>
            </a:extLst>
          </p:cNvPr>
          <p:cNvGrpSpPr/>
          <p:nvPr/>
        </p:nvGrpSpPr>
        <p:grpSpPr>
          <a:xfrm rot="5400000">
            <a:off x="14387783" y="5258107"/>
            <a:ext cx="418974" cy="294474"/>
            <a:chOff x="0" y="0"/>
            <a:chExt cx="812800" cy="571273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9EFA5DB-57CB-43FE-BEF5-B3D0FC04A42B}"/>
                </a:ext>
              </a:extLst>
            </p:cNvPr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A6E5C862-48FB-45E1-A9EB-9F63D46CE18F}"/>
                </a:ext>
              </a:extLst>
            </p:cNvPr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478CA0F8-3DFA-4E72-A242-5FBCBEBF5BE3}"/>
              </a:ext>
            </a:extLst>
          </p:cNvPr>
          <p:cNvGrpSpPr/>
          <p:nvPr/>
        </p:nvGrpSpPr>
        <p:grpSpPr>
          <a:xfrm>
            <a:off x="14893407" y="3900898"/>
            <a:ext cx="3008893" cy="3008893"/>
            <a:chOff x="0" y="0"/>
            <a:chExt cx="812800" cy="812800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210B3799-C88A-45F9-B76D-9CFB3F5548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07399444-EF5C-4E2D-B9DB-1EC8E3C831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34">
            <a:extLst>
              <a:ext uri="{FF2B5EF4-FFF2-40B4-BE49-F238E27FC236}">
                <a16:creationId xmlns:a16="http://schemas.microsoft.com/office/drawing/2014/main" id="{98E0A864-9460-4638-925F-35A5773412F6}"/>
              </a:ext>
            </a:extLst>
          </p:cNvPr>
          <p:cNvSpPr txBox="1"/>
          <p:nvPr/>
        </p:nvSpPr>
        <p:spPr>
          <a:xfrm>
            <a:off x="15141629" y="7195540"/>
            <a:ext cx="269075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23일 ~ 24일</a:t>
            </a:r>
          </a:p>
          <a:p>
            <a:pPr algn="ctr">
              <a:lnSpc>
                <a:spcPts val="2816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구현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9EF73C75-1367-442A-8784-DA9F0FFAF2F4}"/>
              </a:ext>
            </a:extLst>
          </p:cNvPr>
          <p:cNvSpPr txBox="1"/>
          <p:nvPr/>
        </p:nvSpPr>
        <p:spPr>
          <a:xfrm>
            <a:off x="15209182" y="4434132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05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00B6C848-C633-4D94-9EDA-73AA1FC54166}"/>
              </a:ext>
            </a:extLst>
          </p:cNvPr>
          <p:cNvSpPr txBox="1"/>
          <p:nvPr/>
        </p:nvSpPr>
        <p:spPr>
          <a:xfrm>
            <a:off x="15002345" y="5114092"/>
            <a:ext cx="266573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웹</a:t>
            </a:r>
            <a:r>
              <a:rPr lang="en-US" altLang="ko-KR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48D82-899D-4947-9D59-994A0211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7" y="2628900"/>
            <a:ext cx="11361023" cy="76491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</a:t>
              </a:r>
              <a:r>
                <a:rPr lang="en-US" sz="2500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영화진흥위원회</a:t>
              </a: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naver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: https://www.naver.com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1362</Words>
  <Application>Microsoft Office PowerPoint</Application>
  <PresentationFormat>사용자 지정</PresentationFormat>
  <Paragraphs>245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윤고딕 Semi-Bold</vt:lpstr>
      <vt:lpstr>각진펜 Bold</vt:lpstr>
      <vt:lpstr>Calibri</vt:lpstr>
      <vt:lpstr>윤고딕 Light</vt:lpstr>
      <vt:lpstr>TDTD순고딕</vt:lpstr>
      <vt:lpstr>윤고딕 Bold</vt:lpstr>
      <vt:lpstr>Arial</vt:lpstr>
      <vt:lpstr>TDTD한강고딕</vt:lpstr>
      <vt:lpstr>윤고딕</vt:lpstr>
      <vt:lpstr>각진펜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dc:creator>user</dc:creator>
  <cp:lastModifiedBy>201-23</cp:lastModifiedBy>
  <cp:revision>49</cp:revision>
  <dcterms:created xsi:type="dcterms:W3CDTF">2006-08-16T00:00:00Z</dcterms:created>
  <dcterms:modified xsi:type="dcterms:W3CDTF">2025-03-06T04:51:29Z</dcterms:modified>
  <dc:identifier>DAGcbWH99_4</dc:identifier>
</cp:coreProperties>
</file>